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60" r:id="rId4"/>
    <p:sldId id="261" r:id="rId5"/>
    <p:sldId id="262" r:id="rId6"/>
    <p:sldId id="266" r:id="rId7"/>
    <p:sldId id="263" r:id="rId8"/>
    <p:sldId id="26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-PC\Desktop\&#1057;&#1040;&#1060;&#1040;&#1056;&#1048;\&#1055;&#1088;&#1080;&#1082;&#1083;&#1102;&#1095;&#1077;&#1085;&#1080;&#1077;%20&#1074;%20&#1083;&#1077;&#1089;&#1091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071802" y="214290"/>
            <a:ext cx="5786446" cy="3286148"/>
          </a:xfrm>
          <a:prstGeom prst="cloudCallout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в лесу»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Приключение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5857892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pic>
        <p:nvPicPr>
          <p:cNvPr id="3" name="Picture 2" descr="https://img0.liveinternet.ru/images/attach/c/5/86/541/86541006_0281n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3205" y="1142984"/>
            <a:ext cx="229079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66667E-6 C 5.55556E-6 6.66667E-6 -0.10242 0.0213 -0.20485 0.04283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9 0.12176 C -0.19149 0.12199 -0.29878 0.1669 -0.40607 0.21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pic>
        <p:nvPicPr>
          <p:cNvPr id="3" name="Picture 2" descr="https://img0.liveinternet.ru/images/attach/c/5/86/541/86541006_0281n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15074" y="714356"/>
            <a:ext cx="2290795" cy="3333750"/>
          </a:xfrm>
          <a:prstGeom prst="rect">
            <a:avLst/>
          </a:prstGeom>
          <a:noFill/>
        </p:spPr>
      </p:pic>
      <p:pic>
        <p:nvPicPr>
          <p:cNvPr id="28676" name="Picture 4" descr="https://1.bp.blogspot.com/-R2AK_183BEY/XlaVot0LMtI/AAAAAAAAAW8/XCZUuhq0j04VKozgMQRQGlcwOxXjbt-BACEwYBhgL/s1600/Qlge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4529142" cy="452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pic>
        <p:nvPicPr>
          <p:cNvPr id="28676" name="Picture 4" descr="https://1.bp.blogspot.com/-R2AK_183BEY/XlaVot0LMtI/AAAAAAAAAW8/XCZUuhq0j04VKozgMQRQGlcwOxXjbt-BACEwYBhgL/s1600/Qlge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28857"/>
            <a:ext cx="4529142" cy="4529143"/>
          </a:xfrm>
          <a:prstGeom prst="rect">
            <a:avLst/>
          </a:prstGeom>
          <a:noFill/>
        </p:spPr>
      </p:pic>
      <p:pic>
        <p:nvPicPr>
          <p:cNvPr id="5" name="Picture 2" descr="https://i.ytimg.com/vi/aN9fAhXiYLg/maxresdefaul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EFD96"/>
              </a:clrFrom>
              <a:clrTo>
                <a:srgbClr val="8EFD96">
                  <a:alpha val="0"/>
                </a:srgbClr>
              </a:clrTo>
            </a:clrChange>
          </a:blip>
          <a:srcRect l="32776" r="30701"/>
          <a:stretch>
            <a:fillRect/>
          </a:stretch>
        </p:blipFill>
        <p:spPr bwMode="auto">
          <a:xfrm>
            <a:off x="6715140" y="2643182"/>
            <a:ext cx="185534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pic>
        <p:nvPicPr>
          <p:cNvPr id="28676" name="Picture 4" descr="https://1.bp.blogspot.com/-R2AK_183BEY/XlaVot0LMtI/AAAAAAAAAW8/XCZUuhq0j04VKozgMQRQGlcwOxXjbt-BACEwYBhgL/s1600/Qlge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28857"/>
            <a:ext cx="4529142" cy="4529143"/>
          </a:xfrm>
          <a:prstGeom prst="rect">
            <a:avLst/>
          </a:prstGeom>
          <a:noFill/>
        </p:spPr>
      </p:pic>
      <p:pic>
        <p:nvPicPr>
          <p:cNvPr id="6" name="Picture 4" descr="https://img11.postila.ru/resize?w=338&amp;src=%2Fdata%2F01%2Fe9%2Ff4%2Fa6%2F01e9f4a6bea58d3a4d24151a78098c2a3fbee9dd492c037e073a4d5df16c9bd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1138" y="1428736"/>
            <a:ext cx="36528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pic>
        <p:nvPicPr>
          <p:cNvPr id="1028" name="Picture 4" descr="https://www.gifmania.ru/Animated-Gifs-Sport/Animations-Hunting/Hunting-830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3144" y="-142900"/>
            <a:ext cx="3520856" cy="4929198"/>
          </a:xfrm>
          <a:prstGeom prst="rect">
            <a:avLst/>
          </a:prstGeom>
          <a:noFill/>
        </p:spPr>
      </p:pic>
      <p:pic>
        <p:nvPicPr>
          <p:cNvPr id="1030" name="Picture 6" descr="https://img-fotki.yandex.ru/get/5624/181450557.59/0_a2f74_23b1b096_orig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167192"/>
            <a:ext cx="2298719" cy="269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14815E-6 C -3.88889E-6 -8.14815E-6 -0.12674 0.0581 -0.2533 0.1162 " pathEditMode="relative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31 0.1162 C -0.25331 0.1162 -0.40574 0.23657 -0.55817 0.35694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honoteka.org/uploads/posts/2021-04/1618476496_42-phonoteka_org-p-fon-les-dlya-detei-47.jpg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img0.liveinternet.ru/images/attach/c/5/86/541/86541006_0281n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2100601" cy="297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96296E-6 C 0.08263 -0.0331 0.16544 -0.06597 0.20312 -0.07963 C 0.24079 -0.09328 0.22083 -0.08171 0.22569 -0.08171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69 -0.08171 C 0.35069 -0.06736 0.47569 -0.05301 0.52726 -0.0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25 -0.04537 C 0.52725 -0.04537 0.63454 0.02014 0.74183 0.08588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184 0.08588 C 0.74184 0.08611 0.84305 0.17384 0.94444 0.2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8476496_42-phonoteka_org-p-fon-les-dlya-detei-47.jpg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Рисунок2.gif"/>
          <p:cNvPicPr>
            <a:picLocks noChangeAspect="1"/>
          </p:cNvPicPr>
          <p:nvPr/>
        </p:nvPicPr>
        <p:blipFill>
          <a:blip r:embed="rId3"/>
          <a:srcRect t="51829" r="62805" b="15244"/>
          <a:stretch>
            <a:fillRect/>
          </a:stretch>
        </p:blipFill>
        <p:spPr>
          <a:xfrm rot="12639719">
            <a:off x="7084357" y="5638319"/>
            <a:ext cx="1452559" cy="1285884"/>
          </a:xfrm>
          <a:prstGeom prst="rect">
            <a:avLst/>
          </a:prstGeom>
        </p:spPr>
      </p:pic>
      <p:pic>
        <p:nvPicPr>
          <p:cNvPr id="10" name="Picture 2" descr="https://phonoteka.org/uploads/posts/2021-04/1618476496_42-phonoteka_org-p-fon-les-dlya-detei-47.jpg"/>
          <p:cNvPicPr>
            <a:picLocks noChangeAspect="1" noChangeArrowheads="1"/>
          </p:cNvPicPr>
          <p:nvPr/>
        </p:nvPicPr>
        <p:blipFill>
          <a:blip r:embed="rId2"/>
          <a:srcRect l="11838" t="81782" r="79792"/>
          <a:stretch>
            <a:fillRect/>
          </a:stretch>
        </p:blipFill>
        <p:spPr bwMode="auto">
          <a:xfrm>
            <a:off x="5715008" y="4786322"/>
            <a:ext cx="100010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1.bp.blogspot.com/-R2AK_183BEY/XlaVot0LMtI/AAAAAAAAAW8/XCZUuhq0j04VKozgMQRQGlcwOxXjbt-BACEwYBhgL/s1600/Qlge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00562" y="1714488"/>
            <a:ext cx="3686228" cy="4529143"/>
          </a:xfrm>
          <a:prstGeom prst="rect">
            <a:avLst/>
          </a:prstGeom>
          <a:noFill/>
        </p:spPr>
      </p:pic>
      <p:pic>
        <p:nvPicPr>
          <p:cNvPr id="29698" name="Picture 2" descr="https://phonoteka.org/uploads/posts/2021-04/1618476496_42-phonoteka_org-p-fon-les-dlya-detei-47.jpg"/>
          <p:cNvPicPr>
            <a:picLocks noChangeAspect="1" noChangeArrowheads="1"/>
          </p:cNvPicPr>
          <p:nvPr/>
        </p:nvPicPr>
        <p:blipFill>
          <a:blip r:embed="rId2"/>
          <a:srcRect l="71045" r="6250"/>
          <a:stretch>
            <a:fillRect/>
          </a:stretch>
        </p:blipFill>
        <p:spPr bwMode="auto">
          <a:xfrm>
            <a:off x="6929454" y="0"/>
            <a:ext cx="2214546" cy="6858000"/>
          </a:xfrm>
          <a:prstGeom prst="rect">
            <a:avLst/>
          </a:prstGeom>
          <a:noFill/>
        </p:spPr>
      </p:pic>
      <p:pic>
        <p:nvPicPr>
          <p:cNvPr id="9" name="Рисунок 8" descr="Рисунок2.gif"/>
          <p:cNvPicPr>
            <a:picLocks noChangeAspect="1"/>
          </p:cNvPicPr>
          <p:nvPr/>
        </p:nvPicPr>
        <p:blipFill>
          <a:blip r:embed="rId3"/>
          <a:srcRect t="51829" r="62805" b="15244"/>
          <a:stretch>
            <a:fillRect/>
          </a:stretch>
        </p:blipFill>
        <p:spPr>
          <a:xfrm rot="12639719">
            <a:off x="7236757" y="5790719"/>
            <a:ext cx="1452559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8476464_25-phonoteka_org-p-fon-les-dlya-dete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7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071802" y="214290"/>
            <a:ext cx="5786446" cy="3286148"/>
          </a:xfrm>
          <a:prstGeom prst="cloudCallout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 встречи! 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9</Words>
  <PresentationFormat>Экран (4:3)</PresentationFormat>
  <Paragraphs>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Acer-PC</dc:creator>
  <cp:lastModifiedBy>Windows User</cp:lastModifiedBy>
  <cp:revision>7</cp:revision>
  <dcterms:created xsi:type="dcterms:W3CDTF">2021-06-02T11:11:10Z</dcterms:created>
  <dcterms:modified xsi:type="dcterms:W3CDTF">2026-06-10T12:20:55Z</dcterms:modified>
</cp:coreProperties>
</file>